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60" r:id="rId4"/>
    <p:sldId id="263" r:id="rId5"/>
    <p:sldId id="262" r:id="rId6"/>
    <p:sldId id="267" r:id="rId7"/>
    <p:sldId id="282" r:id="rId8"/>
    <p:sldId id="266" r:id="rId9"/>
    <p:sldId id="278" r:id="rId10"/>
    <p:sldId id="277" r:id="rId11"/>
    <p:sldId id="279" r:id="rId12"/>
    <p:sldId id="280" r:id="rId13"/>
    <p:sldId id="281" r:id="rId14"/>
    <p:sldId id="271" r:id="rId15"/>
    <p:sldId id="273" r:id="rId16"/>
    <p:sldId id="272" r:id="rId17"/>
    <p:sldId id="270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  <a:srgbClr val="05C30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409" autoAdjust="0"/>
  </p:normalViewPr>
  <p:slideViewPr>
    <p:cSldViewPr>
      <p:cViewPr varScale="1">
        <p:scale>
          <a:sx n="73" d="100"/>
          <a:sy n="73" d="100"/>
        </p:scale>
        <p:origin x="-12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67DB5-6DA7-4006-A8A7-88BCD6044E4E}" type="datetimeFigureOut">
              <a:rPr lang="en-US" smtClean="0"/>
              <a:pPr/>
              <a:t>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565E53-C0C0-40C3-9412-AE93232965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vosnap.com/wp-content/uploads/2014/02/icon-pos-150x150.png" TargetMode="Externa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bluu.com/app/signup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abluu.com/k6vbz3u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91" t="8955" r="17770" b="87065"/>
          <a:stretch/>
        </p:blipFill>
        <p:spPr bwMode="auto">
          <a:xfrm>
            <a:off x="0" y="1066800"/>
            <a:ext cx="9144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 descr="D:\tabluu project\logo-or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3335481" cy="1257953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>
            <a:off x="6096000" y="2133600"/>
            <a:ext cx="11430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15200" y="320040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#00AEEF</a:t>
            </a:r>
            <a:endParaRPr lang="en-US" dirty="0"/>
          </a:p>
        </p:txBody>
      </p:sp>
      <p:grpSp>
        <p:nvGrpSpPr>
          <p:cNvPr id="16" name="Group 26"/>
          <p:cNvGrpSpPr/>
          <p:nvPr/>
        </p:nvGrpSpPr>
        <p:grpSpPr>
          <a:xfrm>
            <a:off x="2057400" y="3886200"/>
            <a:ext cx="2286000" cy="2133600"/>
            <a:chOff x="4648200" y="2819400"/>
            <a:chExt cx="1524000" cy="1600200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5227" t="6250" r="73646" b="80208"/>
            <a:stretch>
              <a:fillRect/>
            </a:stretch>
          </p:blipFill>
          <p:spPr bwMode="auto">
            <a:xfrm>
              <a:off x="4648200" y="3429000"/>
              <a:ext cx="14478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14861" t="6250" r="73426" b="85417"/>
            <a:stretch>
              <a:fillRect/>
            </a:stretch>
          </p:blipFill>
          <p:spPr bwMode="auto">
            <a:xfrm>
              <a:off x="4648200" y="2819400"/>
              <a:ext cx="1524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4" name="Straight Arrow Connector 13"/>
          <p:cNvCxnSpPr/>
          <p:nvPr/>
        </p:nvCxnSpPr>
        <p:spPr>
          <a:xfrm>
            <a:off x="1143000" y="2438400"/>
            <a:ext cx="2438400" cy="3200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33600" y="1600200"/>
            <a:ext cx="1397391" cy="27326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81600" y="3886200"/>
            <a:ext cx="37313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change the color on the logo</a:t>
            </a:r>
          </a:p>
          <a:p>
            <a:r>
              <a:rPr lang="en-US" dirty="0" smtClean="0"/>
              <a:t>to make it match better with #00AEEF</a:t>
            </a:r>
          </a:p>
          <a:p>
            <a:r>
              <a:rPr lang="en-US" dirty="0" smtClean="0"/>
              <a:t>Background.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Use my colors and propose different</a:t>
            </a:r>
          </a:p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olors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Please show me at least 2 versions.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304800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1. Show me 2 new versions of the logo.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 cstate="print"/>
          <a:srcRect l="50008" t="40890" r="28461" b="32309"/>
          <a:stretch>
            <a:fillRect/>
          </a:stretch>
        </p:blipFill>
        <p:spPr bwMode="auto">
          <a:xfrm>
            <a:off x="228600" y="228600"/>
            <a:ext cx="424641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print"/>
          <a:srcRect l="39576" t="40890" r="50378" b="32309"/>
          <a:stretch>
            <a:fillRect/>
          </a:stretch>
        </p:blipFill>
        <p:spPr bwMode="auto">
          <a:xfrm>
            <a:off x="4343400" y="228600"/>
            <a:ext cx="1981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3048000" y="2133600"/>
            <a:ext cx="2057400" cy="3581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5867400"/>
            <a:ext cx="6961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Customers advocacy in action!</a:t>
            </a:r>
            <a:endParaRPr lang="en-US" dirty="0" smtClean="0"/>
          </a:p>
          <a:p>
            <a:r>
              <a:rPr lang="en-US" dirty="0" smtClean="0"/>
              <a:t>Your customers </a:t>
            </a:r>
            <a:r>
              <a:rPr lang="en-US" dirty="0" smtClean="0"/>
              <a:t>engage their friends while your business gets promoted!</a:t>
            </a:r>
          </a:p>
        </p:txBody>
      </p:sp>
      <p:sp>
        <p:nvSpPr>
          <p:cNvPr id="18" name="Oval 17"/>
          <p:cNvSpPr/>
          <p:nvPr/>
        </p:nvSpPr>
        <p:spPr>
          <a:xfrm>
            <a:off x="4343400" y="1371600"/>
            <a:ext cx="19050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71800" y="1600200"/>
            <a:ext cx="1219200" cy="1295400"/>
          </a:xfrm>
          <a:prstGeom prst="rect">
            <a:avLst/>
          </a:prstGeom>
          <a:solidFill>
            <a:srgbClr val="0070C0">
              <a:alpha val="3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print"/>
          <a:srcRect l="39576" t="40890" r="50378" b="32309"/>
          <a:stretch>
            <a:fillRect/>
          </a:stretch>
        </p:blipFill>
        <p:spPr bwMode="auto">
          <a:xfrm>
            <a:off x="4343400" y="228600"/>
            <a:ext cx="1981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5486400"/>
            <a:ext cx="8487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Strong call to action </a:t>
            </a:r>
            <a:r>
              <a:rPr lang="en-US" dirty="0" smtClean="0"/>
              <a:t>using </a:t>
            </a:r>
            <a:r>
              <a:rPr lang="en-US" dirty="0" smtClean="0"/>
              <a:t>“</a:t>
            </a:r>
            <a:r>
              <a:rPr lang="en-US" dirty="0" err="1" smtClean="0"/>
              <a:t>Selfie</a:t>
            </a:r>
            <a:r>
              <a:rPr lang="en-US" dirty="0" smtClean="0"/>
              <a:t> Reviews”</a:t>
            </a:r>
            <a:endParaRPr lang="en-US" dirty="0" smtClean="0"/>
          </a:p>
          <a:p>
            <a:r>
              <a:rPr lang="en-US" dirty="0" err="1" smtClean="0"/>
              <a:t>Tabluu</a:t>
            </a:r>
            <a:r>
              <a:rPr lang="en-US" dirty="0" smtClean="0"/>
              <a:t> asks your customers’ friends  to visit </a:t>
            </a:r>
            <a:r>
              <a:rPr lang="en-US" dirty="0" smtClean="0"/>
              <a:t>your high converting </a:t>
            </a:r>
            <a:r>
              <a:rPr lang="en-US" dirty="0" err="1" smtClean="0"/>
              <a:t>T</a:t>
            </a:r>
            <a:r>
              <a:rPr lang="en-US" dirty="0" err="1" smtClean="0"/>
              <a:t>abluu</a:t>
            </a:r>
            <a:r>
              <a:rPr lang="en-US" dirty="0" smtClean="0"/>
              <a:t> </a:t>
            </a:r>
            <a:r>
              <a:rPr lang="en-US" dirty="0" smtClean="0"/>
              <a:t>(</a:t>
            </a:r>
            <a:r>
              <a:rPr lang="en-US" dirty="0" smtClean="0"/>
              <a:t>business)</a:t>
            </a:r>
            <a:r>
              <a:rPr lang="en-US" dirty="0" smtClean="0"/>
              <a:t> </a:t>
            </a:r>
            <a:r>
              <a:rPr lang="en-US" dirty="0" smtClean="0"/>
              <a:t>page!</a:t>
            </a:r>
          </a:p>
        </p:txBody>
      </p:sp>
      <p:sp>
        <p:nvSpPr>
          <p:cNvPr id="18" name="Oval 17"/>
          <p:cNvSpPr/>
          <p:nvPr/>
        </p:nvSpPr>
        <p:spPr>
          <a:xfrm>
            <a:off x="4343400" y="2209800"/>
            <a:ext cx="19050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14400" y="1828800"/>
            <a:ext cx="234108" cy="7603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/>
          <a:srcRect l="40097" t="28973" r="30075" b="36071"/>
          <a:stretch>
            <a:fillRect/>
          </a:stretch>
        </p:blipFill>
        <p:spPr bwMode="auto">
          <a:xfrm>
            <a:off x="222633" y="226962"/>
            <a:ext cx="4114800" cy="281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Group 21"/>
          <p:cNvGrpSpPr/>
          <p:nvPr/>
        </p:nvGrpSpPr>
        <p:grpSpPr>
          <a:xfrm>
            <a:off x="375035" y="379362"/>
            <a:ext cx="3716357" cy="2436446"/>
            <a:chOff x="5905500" y="1371600"/>
            <a:chExt cx="4932468" cy="3353291"/>
          </a:xfrm>
        </p:grpSpPr>
        <p:grpSp>
          <p:nvGrpSpPr>
            <p:cNvPr id="30" name="Group 22"/>
            <p:cNvGrpSpPr/>
            <p:nvPr/>
          </p:nvGrpSpPr>
          <p:grpSpPr>
            <a:xfrm>
              <a:off x="5913417" y="1583603"/>
              <a:ext cx="4906984" cy="3141288"/>
              <a:chOff x="4407976" y="742160"/>
              <a:chExt cx="4527928" cy="2974872"/>
            </a:xfrm>
          </p:grpSpPr>
          <p:pic>
            <p:nvPicPr>
              <p:cNvPr id="33" name="Picture 2" descr="http://tabluu.com/images/template/banner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806" t="1526" r="17066"/>
              <a:stretch>
                <a:fillRect/>
              </a:stretch>
            </p:blipFill>
            <p:spPr bwMode="auto">
              <a:xfrm>
                <a:off x="5652120" y="830040"/>
                <a:ext cx="3283784" cy="2886992"/>
              </a:xfrm>
              <a:prstGeom prst="rect">
                <a:avLst/>
              </a:prstGeom>
              <a:noFill/>
            </p:spPr>
          </p:pic>
          <p:pic>
            <p:nvPicPr>
              <p:cNvPr id="34" name="Picture 10" descr="http://leeannewalker1.files.wordpress.com/2014/02/iz-and-lee-anne-at-cafe.jp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407976" y="742160"/>
                <a:ext cx="3012465" cy="2828885"/>
              </a:xfrm>
              <a:prstGeom prst="rect">
                <a:avLst/>
              </a:prstGeom>
              <a:noFill/>
            </p:spPr>
          </p:pic>
        </p:grpSp>
        <p:pic>
          <p:nvPicPr>
            <p:cNvPr id="31" name="Picture 2" descr="F:\stuff\fbheader.jpg"/>
            <p:cNvPicPr>
              <a:picLocks noChangeAspect="1" noChangeArrowheads="1"/>
            </p:cNvPicPr>
            <p:nvPr/>
          </p:nvPicPr>
          <p:blipFill>
            <a:blip r:embed="rId6" cstate="print"/>
            <a:srcRect r="8833" b="91228"/>
            <a:stretch>
              <a:fillRect/>
            </a:stretch>
          </p:blipFill>
          <p:spPr bwMode="auto">
            <a:xfrm>
              <a:off x="5905500" y="1371600"/>
              <a:ext cx="4932468" cy="319545"/>
            </a:xfrm>
            <a:prstGeom prst="rect">
              <a:avLst/>
            </a:prstGeom>
            <a:noFill/>
          </p:spPr>
        </p:pic>
      </p:grpSp>
      <p:sp>
        <p:nvSpPr>
          <p:cNvPr id="24" name="Rectangle 23"/>
          <p:cNvSpPr/>
          <p:nvPr/>
        </p:nvSpPr>
        <p:spPr>
          <a:xfrm>
            <a:off x="381000" y="2286000"/>
            <a:ext cx="2438400" cy="533400"/>
          </a:xfrm>
          <a:prstGeom prst="rect">
            <a:avLst/>
          </a:prstGeom>
          <a:solidFill>
            <a:srgbClr val="00B0F0">
              <a:alpha val="82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See my “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Selfie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Review”</a:t>
            </a:r>
          </a:p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@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Belga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Cafe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209800" y="2514600"/>
            <a:ext cx="3048000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38200" y="533400"/>
            <a:ext cx="7391400" cy="632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685800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 OUR BETA USERS ARE SAYING…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 l="18741" t="36999" r="20351" b="36810"/>
          <a:stretch>
            <a:fillRect/>
          </a:stretch>
        </p:blipFill>
        <p:spPr bwMode="auto">
          <a:xfrm>
            <a:off x="990600" y="5181600"/>
            <a:ext cx="6934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 descr="https://media.licdn.com/mpr/mpr/shrink_500_500/p/5/005/071/248/29a41b0.jpg"/>
          <p:cNvPicPr>
            <a:picLocks noChangeAspect="1" noChangeArrowheads="1"/>
          </p:cNvPicPr>
          <p:nvPr/>
        </p:nvPicPr>
        <p:blipFill>
          <a:blip r:embed="rId4" cstate="print"/>
          <a:srcRect l="33333" r="15385" b="30769"/>
          <a:stretch>
            <a:fillRect/>
          </a:stretch>
        </p:blipFill>
        <p:spPr bwMode="auto">
          <a:xfrm>
            <a:off x="1066800" y="1143000"/>
            <a:ext cx="1600200" cy="216027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819400" y="1219200"/>
            <a:ext cx="5029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“</a:t>
            </a:r>
            <a:r>
              <a:rPr lang="en-US" sz="1500" dirty="0" err="1" smtClean="0"/>
              <a:t>Tabluu’s</a:t>
            </a:r>
            <a:r>
              <a:rPr lang="en-US" sz="1500" dirty="0" smtClean="0"/>
              <a:t> revolutionary concept of review marketing is brilliant! Who would have thought that getting customers to share ‘SELFIE REVIEWS’ is so easy &amp; effective! The killer is in the details &amp; </a:t>
            </a:r>
            <a:r>
              <a:rPr lang="en-US" sz="1500" dirty="0" err="1" smtClean="0"/>
              <a:t>Tabluu</a:t>
            </a:r>
            <a:r>
              <a:rPr lang="en-US" sz="1500" dirty="0" smtClean="0"/>
              <a:t> nailed it! Our phone is definitely ringing a lot more these days. Sales increased 43% even though we cut our marketing spending by 70%! </a:t>
            </a:r>
            <a:r>
              <a:rPr lang="en-US" sz="1400" dirty="0" smtClean="0"/>
              <a:t> We are now leasing more space to cater for additional business &amp; </a:t>
            </a:r>
            <a:r>
              <a:rPr lang="en-US" sz="1400" dirty="0" smtClean="0"/>
              <a:t>we rely solely </a:t>
            </a:r>
            <a:r>
              <a:rPr lang="en-US" sz="1400" dirty="0" smtClean="0"/>
              <a:t>on </a:t>
            </a:r>
            <a:r>
              <a:rPr lang="en-US" sz="1400" dirty="0" err="1" smtClean="0"/>
              <a:t>Tabluu</a:t>
            </a:r>
            <a:r>
              <a:rPr lang="en-US" sz="1400" dirty="0" smtClean="0"/>
              <a:t> to spread the word . Why not? </a:t>
            </a:r>
            <a:r>
              <a:rPr lang="en-US" sz="1400" dirty="0" err="1" smtClean="0"/>
              <a:t>Tabluu</a:t>
            </a:r>
            <a:r>
              <a:rPr lang="en-US" sz="1400" dirty="0" smtClean="0"/>
              <a:t> simply </a:t>
            </a:r>
            <a:r>
              <a:rPr lang="en-US" sz="1400" dirty="0" smtClean="0"/>
              <a:t>outperforms </a:t>
            </a:r>
            <a:r>
              <a:rPr lang="en-US" sz="1400" dirty="0" smtClean="0"/>
              <a:t>any social media marketing tools in the market now</a:t>
            </a:r>
            <a:r>
              <a:rPr lang="en-US" sz="1400" dirty="0" smtClean="0"/>
              <a:t>.”</a:t>
            </a:r>
          </a:p>
          <a:p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Han 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  <a:r>
              <a:rPr 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jandra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Co-Founder</a:t>
            </a:r>
          </a:p>
          <a:p>
            <a:pPr algn="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SHAO KAO PIK Restaurant</a:t>
            </a:r>
          </a:p>
          <a:p>
            <a:pPr algn="r"/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Jakarta, Indonesia 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4267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SHAO KAO PIK Restaurant -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752 “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selfie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reviews”, 645 followers, 9,345 new visitors &amp; counting!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% increase in business! 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06" t="50000" r="34056" b="46927"/>
          <a:stretch/>
        </p:blipFill>
        <p:spPr bwMode="auto">
          <a:xfrm>
            <a:off x="6248400" y="4648200"/>
            <a:ext cx="13716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352800" y="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https://media.licdn.com/mpr/mpr/shrink_500_500/p/5/005/071/248/29a41b0.jpg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362200" y="381000"/>
            <a:ext cx="914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0"/>
            <a:ext cx="3269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3. Create the testimony section…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91" t="8955" r="17770" b="87065"/>
          <a:stretch/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 descr="https://www.tabluu.com/staging/images/template/logo_h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1075765" cy="43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6629400" y="152400"/>
            <a:ext cx="15240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SIGN UP NOW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838200" y="914400"/>
            <a:ext cx="7391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 l="18741" t="36999" r="20351" b="-1284"/>
          <a:stretch>
            <a:fillRect/>
          </a:stretch>
        </p:blipFill>
        <p:spPr bwMode="auto">
          <a:xfrm>
            <a:off x="990600" y="27432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990600" y="16764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SHAO KAO PIK Restaurant -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52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en-US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selfie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reviews”,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545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followers, 9,345 new visitors &amp; counting!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43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% increase in business! 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06" t="50000" r="34056" b="46927"/>
          <a:stretch/>
        </p:blipFill>
        <p:spPr bwMode="auto">
          <a:xfrm>
            <a:off x="6172200" y="2133600"/>
            <a:ext cx="15240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04800" y="838200"/>
            <a:ext cx="39156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Link to this page…</a:t>
            </a:r>
          </a:p>
          <a:p>
            <a:r>
              <a:rPr lang="en-US" dirty="0" smtClean="0"/>
              <a:t>https</a:t>
            </a:r>
            <a:r>
              <a:rPr lang="en-US" dirty="0" smtClean="0"/>
              <a:t>://www.tabluu.com/09z9wxb.html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400800" y="1371600"/>
            <a:ext cx="457208" cy="9906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15000" y="838200"/>
            <a:ext cx="3024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text of the button to…</a:t>
            </a:r>
          </a:p>
          <a:p>
            <a:r>
              <a:rPr lang="en-US" dirty="0" smtClean="0"/>
              <a:t>See it here!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191000" y="1219200"/>
            <a:ext cx="22098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914400" y="152400"/>
            <a:ext cx="7239000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 l="31625" t="42709" r="31479" b="38542"/>
          <a:stretch>
            <a:fillRect/>
          </a:stretch>
        </p:blipFill>
        <p:spPr bwMode="auto">
          <a:xfrm>
            <a:off x="914400" y="152400"/>
            <a:ext cx="7239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14055" t="48959" r="61933" b="21875"/>
          <a:stretch>
            <a:fillRect/>
          </a:stretch>
        </p:blipFill>
        <p:spPr bwMode="auto">
          <a:xfrm>
            <a:off x="5241472" y="304800"/>
            <a:ext cx="245472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 l="31040" t="30208" r="31479" b="45625"/>
          <a:stretch>
            <a:fillRect/>
          </a:stretch>
        </p:blipFill>
        <p:spPr bwMode="auto">
          <a:xfrm>
            <a:off x="914400" y="2438400"/>
            <a:ext cx="7239000" cy="26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H="1">
            <a:off x="1981200" y="4495800"/>
            <a:ext cx="7620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800" y="6096000"/>
            <a:ext cx="388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 should be 6 icons on this section.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See next page!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0"/>
            <a:ext cx="3252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4. Create below 2 more sections.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5240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 l="31040" t="30208" r="31479" b="45625"/>
          <a:stretch>
            <a:fillRect/>
          </a:stretch>
        </p:blipFill>
        <p:spPr bwMode="auto">
          <a:xfrm>
            <a:off x="914400" y="1295400"/>
            <a:ext cx="7239000" cy="262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http://icons.iconarchive.com/icons/martz90/circle/512/camera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800600"/>
            <a:ext cx="1066800" cy="1066800"/>
          </a:xfrm>
          <a:prstGeom prst="rect">
            <a:avLst/>
          </a:prstGeom>
          <a:noFill/>
        </p:spPr>
      </p:pic>
      <p:pic>
        <p:nvPicPr>
          <p:cNvPr id="25608" name="Picture 8" descr="http://www.simmsmobile.com/uploads/3/7/5/9/37597045/3593623_ori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4724400"/>
            <a:ext cx="1371600" cy="1321950"/>
          </a:xfrm>
          <a:prstGeom prst="rect">
            <a:avLst/>
          </a:prstGeom>
          <a:noFill/>
        </p:spPr>
      </p:pic>
      <p:cxnSp>
        <p:nvCxnSpPr>
          <p:cNvPr id="21" name="Straight Connector 20"/>
          <p:cNvCxnSpPr/>
          <p:nvPr/>
        </p:nvCxnSpPr>
        <p:spPr>
          <a:xfrm>
            <a:off x="3429000" y="2057400"/>
            <a:ext cx="990600" cy="18288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200400" y="2057400"/>
            <a:ext cx="1066800" cy="1752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00200" y="13716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524000" y="13716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343400" y="12954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4267200" y="12954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76600" y="457200"/>
            <a:ext cx="447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Innovative ways to collect feedback &amp; reviews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105400" y="762000"/>
            <a:ext cx="3810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9600" y="0"/>
            <a:ext cx="310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There are 2 rows in this section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Each row has 3 icons…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1447800" y="3581400"/>
            <a:ext cx="152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43000" y="4191000"/>
            <a:ext cx="115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email </a:t>
            </a:r>
          </a:p>
          <a:p>
            <a:pPr algn="ctr"/>
            <a:r>
              <a:rPr lang="en-US" dirty="0" smtClean="0"/>
              <a:t>invitations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285354" y="4191000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survey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410200" y="3581400"/>
            <a:ext cx="152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391400" y="3505200"/>
            <a:ext cx="152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781800" y="4267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hoto booth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90600" y="5943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QR codes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362200" y="594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feedback </a:t>
            </a:r>
            <a:r>
              <a:rPr lang="en-US" dirty="0" smtClean="0"/>
              <a:t>s</a:t>
            </a:r>
            <a:r>
              <a:rPr lang="en-US" dirty="0" smtClean="0"/>
              <a:t>tations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33800" y="5867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 </a:t>
            </a:r>
            <a:r>
              <a:rPr lang="en-US" dirty="0" err="1" smtClean="0"/>
              <a:t>selfie</a:t>
            </a:r>
            <a:endParaRPr lang="en-US" dirty="0"/>
          </a:p>
        </p:txBody>
      </p:sp>
      <p:grpSp>
        <p:nvGrpSpPr>
          <p:cNvPr id="59" name="Group 26"/>
          <p:cNvGrpSpPr/>
          <p:nvPr/>
        </p:nvGrpSpPr>
        <p:grpSpPr>
          <a:xfrm>
            <a:off x="7010400" y="4724400"/>
            <a:ext cx="2286000" cy="2133600"/>
            <a:chOff x="4648200" y="2819400"/>
            <a:chExt cx="1524000" cy="1600200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15227" t="6250" r="73646" b="80208"/>
            <a:stretch>
              <a:fillRect/>
            </a:stretch>
          </p:blipFill>
          <p:spPr bwMode="auto">
            <a:xfrm>
              <a:off x="4648200" y="3429000"/>
              <a:ext cx="14478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l="14861" t="6250" r="73426" b="85417"/>
            <a:stretch>
              <a:fillRect/>
            </a:stretch>
          </p:blipFill>
          <p:spPr bwMode="auto">
            <a:xfrm>
              <a:off x="4648200" y="2819400"/>
              <a:ext cx="1524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62" name="Straight Arrow Connector 61"/>
          <p:cNvCxnSpPr/>
          <p:nvPr/>
        </p:nvCxnSpPr>
        <p:spPr>
          <a:xfrm>
            <a:off x="6324600" y="3657600"/>
            <a:ext cx="1676400" cy="3048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www.evosnap.com/wp-content/uploads/2014/02/icon-pos-150x15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19400" y="4953000"/>
            <a:ext cx="914400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cons.iconarchive.com/icons/martz90/circle/512/camera-ic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4517"/>
            <a:ext cx="1447800" cy="14478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124200" y="35769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http://icons.iconarchive.com/icons/martz90/circle/512/camera-icon.png</a:t>
            </a:r>
            <a:endParaRPr lang="en-US" dirty="0"/>
          </a:p>
        </p:txBody>
      </p:sp>
      <p:pic>
        <p:nvPicPr>
          <p:cNvPr id="26628" name="Picture 4" descr="http://www.simmsmobile.com/uploads/3/7/5/9/37597045/3593623_or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948517"/>
            <a:ext cx="1981200" cy="1909483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971800" y="55581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http://www.simmsmobile.com/uploads/3/7/5/9/37597045/3593623_orig.png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228600"/>
            <a:ext cx="7564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manage to find the below icons. We do not need them to be in a circle shape.</a:t>
            </a:r>
          </a:p>
          <a:p>
            <a:r>
              <a:rPr lang="en-US" dirty="0" smtClean="0"/>
              <a:t>Please feel free to change the icons if you find better ones.</a:t>
            </a:r>
            <a:endParaRPr lang="en-US" dirty="0"/>
          </a:p>
        </p:txBody>
      </p:sp>
      <p:pic>
        <p:nvPicPr>
          <p:cNvPr id="13314" name="Picture 2" descr="http://www.evosnap.com/wp-content/uploads/2014/02/icon-pos-150x15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1524000"/>
            <a:ext cx="1428750" cy="142875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048000" y="1676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www.evosnap.com/wp-content/uploads/2014/02/icon-pos-150x150.png</a:t>
            </a:r>
            <a:endParaRPr lang="en-US" dirty="0" smtClean="0"/>
          </a:p>
          <a:p>
            <a:r>
              <a:rPr lang="en-US" dirty="0" smtClean="0"/>
              <a:t>Use “pos icon” to search.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914400" y="228600"/>
            <a:ext cx="7239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 t="7292" b="30588"/>
          <a:stretch>
            <a:fillRect/>
          </a:stretch>
        </p:blipFill>
        <p:spPr bwMode="auto">
          <a:xfrm>
            <a:off x="914400" y="152400"/>
            <a:ext cx="7239000" cy="244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4" cstate="print"/>
          <a:srcRect l="31040" t="55778" r="31479" b="32292"/>
          <a:stretch>
            <a:fillRect/>
          </a:stretch>
        </p:blipFill>
        <p:spPr bwMode="auto">
          <a:xfrm>
            <a:off x="914400" y="5257800"/>
            <a:ext cx="7239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/>
          <a:srcRect t="7292" b="30588"/>
          <a:stretch>
            <a:fillRect/>
          </a:stretch>
        </p:blipFill>
        <p:spPr bwMode="auto">
          <a:xfrm>
            <a:off x="914400" y="2590800"/>
            <a:ext cx="7239000" cy="244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Connector 31"/>
          <p:cNvCxnSpPr/>
          <p:nvPr/>
        </p:nvCxnSpPr>
        <p:spPr>
          <a:xfrm>
            <a:off x="914400" y="2590800"/>
            <a:ext cx="7239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6400" y="5943600"/>
            <a:ext cx="388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2600" y="5334000"/>
            <a:ext cx="512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START COLLECTING &amp; PROMOTING GOOD REVIEWS TODAY!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5867400" y="5715000"/>
            <a:ext cx="2209800" cy="4572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943600" y="5715000"/>
            <a:ext cx="1981200" cy="381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34200" y="5181600"/>
            <a:ext cx="166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MY PLAN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7924800" y="5562600"/>
            <a:ext cx="228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00200" y="37338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352800" y="3733800"/>
            <a:ext cx="68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334000" y="3733800"/>
            <a:ext cx="5334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934200" y="3733800"/>
            <a:ext cx="609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3400" y="3581400"/>
            <a:ext cx="99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67000" y="3505200"/>
            <a:ext cx="9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2000" y="3657600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96000" y="3581400"/>
            <a:ext cx="9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Promote</a:t>
            </a:r>
            <a:endParaRPr lang="en-US" dirty="0"/>
          </a:p>
        </p:txBody>
      </p:sp>
      <p:pic>
        <p:nvPicPr>
          <p:cNvPr id="26" name="Picture 14" descr="https://cdn4.iconfinder.com/data/icons/wireless-network/80/Wireless_network_icons-12-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2133600"/>
            <a:ext cx="838200" cy="838200"/>
          </a:xfrm>
          <a:prstGeom prst="rect">
            <a:avLst/>
          </a:prstGeom>
          <a:noFill/>
        </p:spPr>
      </p:pic>
      <p:pic>
        <p:nvPicPr>
          <p:cNvPr id="27" name="Picture 6" descr="http://referralclix.com/new/wp-content/uploads/2014/04/Site-Icon_Promo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53400" y="2209800"/>
            <a:ext cx="762000" cy="762000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/>
          <p:nvPr/>
        </p:nvCxnSpPr>
        <p:spPr>
          <a:xfrm flipV="1">
            <a:off x="7620000" y="25908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038600" y="2667000"/>
            <a:ext cx="3048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828800" y="28956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752600" y="28956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657600" y="28956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581400" y="28956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410200" y="28956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334000" y="28956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239000" y="2895600"/>
            <a:ext cx="381000" cy="6096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162800" y="2895600"/>
            <a:ext cx="457200" cy="5334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https://researchresults.files.wordpress.com/2014/05/forum-response-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2514600"/>
            <a:ext cx="838200" cy="838200"/>
          </a:xfrm>
          <a:prstGeom prst="rect">
            <a:avLst/>
          </a:prstGeom>
          <a:noFill/>
        </p:spPr>
      </p:pic>
      <p:sp>
        <p:nvSpPr>
          <p:cNvPr id="54" name="Rectangle 53"/>
          <p:cNvSpPr/>
          <p:nvPr/>
        </p:nvSpPr>
        <p:spPr>
          <a:xfrm>
            <a:off x="-228600" y="1905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https://researchresults.files.wordpress.com/2014/05/forum-response-icon.png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228600" y="25908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http://www2.psd100.com/icon/2013/09/1001/list-icon-0910124959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0" y="2209800"/>
            <a:ext cx="762000" cy="762000"/>
          </a:xfrm>
          <a:prstGeom prst="rect">
            <a:avLst/>
          </a:prstGeom>
          <a:noFill/>
        </p:spPr>
      </p:pic>
      <p:cxnSp>
        <p:nvCxnSpPr>
          <p:cNvPr id="62" name="Straight Arrow Connector 61"/>
          <p:cNvCxnSpPr/>
          <p:nvPr/>
        </p:nvCxnSpPr>
        <p:spPr>
          <a:xfrm flipV="1">
            <a:off x="6096000" y="30480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572000" y="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http://www2.psd100.com/icon/2013/09/1001/list-icon-0910124959.png</a:t>
            </a:r>
            <a:endParaRPr lang="en-US" dirty="0"/>
          </a:p>
        </p:txBody>
      </p:sp>
      <p:cxnSp>
        <p:nvCxnSpPr>
          <p:cNvPr id="67" name="Straight Arrow Connector 66"/>
          <p:cNvCxnSpPr>
            <a:stCxn id="12292" idx="0"/>
          </p:cNvCxnSpPr>
          <p:nvPr/>
        </p:nvCxnSpPr>
        <p:spPr>
          <a:xfrm flipH="1" flipV="1">
            <a:off x="6324600" y="609600"/>
            <a:ext cx="1524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12290" idx="2"/>
          </p:cNvCxnSpPr>
          <p:nvPr/>
        </p:nvCxnSpPr>
        <p:spPr>
          <a:xfrm flipH="1" flipV="1">
            <a:off x="1028700" y="3352800"/>
            <a:ext cx="5715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52400" y="0"/>
            <a:ext cx="3641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Create last section in home page...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91" t="8955" r="17770" b="87065"/>
          <a:stretch/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 descr="https://www.tabluu.com/staging/images/template/logo_h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1075765" cy="43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6629400" y="152400"/>
            <a:ext cx="15240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SIGN UP NOW</a:t>
            </a:r>
            <a:endParaRPr lang="en-US" sz="1600" b="1" dirty="0"/>
          </a:p>
        </p:txBody>
      </p:sp>
      <p:sp>
        <p:nvSpPr>
          <p:cNvPr id="20" name="Rectangle 19"/>
          <p:cNvSpPr/>
          <p:nvPr/>
        </p:nvSpPr>
        <p:spPr>
          <a:xfrm>
            <a:off x="838200" y="914400"/>
            <a:ext cx="7391400" cy="26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" y="1295400"/>
            <a:ext cx="357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make a blank page like this…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8200" y="3810000"/>
            <a:ext cx="7391400" cy="26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21" t="8805" r="8479" b="1957"/>
          <a:stretch/>
        </p:blipFill>
        <p:spPr bwMode="auto">
          <a:xfrm>
            <a:off x="1676400" y="1676400"/>
            <a:ext cx="5966691" cy="491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1143000" y="1676400"/>
            <a:ext cx="524741" cy="491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7467600" y="1664856"/>
            <a:ext cx="524741" cy="4913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362200" y="0"/>
            <a:ext cx="41394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Please refer to the sign up page below:</a:t>
            </a:r>
          </a:p>
          <a:p>
            <a:r>
              <a:rPr lang="en-US" dirty="0" smtClean="0">
                <a:hlinkClick r:id="rId4"/>
              </a:rPr>
              <a:t>https://www.tabluu.com/app/signup.html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the width for the new home page…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76400" y="1447800"/>
            <a:ext cx="5791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67600" y="4572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76400" y="6858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6671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91" t="8955" r="17770" b="87065"/>
          <a:stretch/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 descr="https://www.tabluu.com/staging/images/template/logo_ho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1075765" cy="43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0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494" r="80736" b="56838"/>
          <a:stretch/>
        </p:blipFill>
        <p:spPr bwMode="auto">
          <a:xfrm>
            <a:off x="8619259" y="0"/>
            <a:ext cx="52474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914400" y="762000"/>
            <a:ext cx="7239000" cy="2209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629400" y="152400"/>
            <a:ext cx="15240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SIGN UP NOW</a:t>
            </a:r>
            <a:endParaRPr lang="en-US" sz="1600" b="1" dirty="0"/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 cstate="print"/>
          <a:srcRect l="36311" t="27084" r="21522" b="52083"/>
          <a:stretch>
            <a:fillRect/>
          </a:stretch>
        </p:blipFill>
        <p:spPr bwMode="auto">
          <a:xfrm>
            <a:off x="1066800" y="914401"/>
            <a:ext cx="6934200" cy="192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2" name="Straight Arrow Connector 61"/>
          <p:cNvCxnSpPr/>
          <p:nvPr/>
        </p:nvCxnSpPr>
        <p:spPr>
          <a:xfrm>
            <a:off x="5486400" y="4724400"/>
            <a:ext cx="30480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6" cstate="print"/>
          <a:srcRect l="33968" t="41491" r="19766" b="10417"/>
          <a:stretch>
            <a:fillRect/>
          </a:stretch>
        </p:blipFill>
        <p:spPr bwMode="auto">
          <a:xfrm>
            <a:off x="914400" y="3124200"/>
            <a:ext cx="7239000" cy="4230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26"/>
          <p:cNvGrpSpPr/>
          <p:nvPr/>
        </p:nvGrpSpPr>
        <p:grpSpPr>
          <a:xfrm>
            <a:off x="6858000" y="3810000"/>
            <a:ext cx="2286000" cy="2133600"/>
            <a:chOff x="4648200" y="2819400"/>
            <a:chExt cx="1524000" cy="1600200"/>
          </a:xfrm>
        </p:grpSpPr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 l="15227" t="6250" r="73646" b="80208"/>
            <a:stretch>
              <a:fillRect/>
            </a:stretch>
          </p:blipFill>
          <p:spPr bwMode="auto">
            <a:xfrm>
              <a:off x="4648200" y="3429000"/>
              <a:ext cx="144780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8" cstate="print"/>
            <a:srcRect l="14861" t="6250" r="73426" b="85417"/>
            <a:stretch>
              <a:fillRect/>
            </a:stretch>
          </p:blipFill>
          <p:spPr bwMode="auto">
            <a:xfrm>
              <a:off x="4648200" y="2819400"/>
              <a:ext cx="1524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9" name="Straight Arrow Connector 48"/>
          <p:cNvCxnSpPr/>
          <p:nvPr/>
        </p:nvCxnSpPr>
        <p:spPr>
          <a:xfrm flipH="1">
            <a:off x="8686800" y="2743200"/>
            <a:ext cx="152400" cy="2057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382000" y="2743200"/>
            <a:ext cx="76200" cy="2362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7772400" y="1981200"/>
            <a:ext cx="304800" cy="3352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477000" y="2438400"/>
            <a:ext cx="457200" cy="3352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7467600" y="2895600"/>
            <a:ext cx="304800" cy="1371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810000" y="4038600"/>
            <a:ext cx="1066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4114800" y="3429000"/>
            <a:ext cx="9144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800600" y="3048000"/>
            <a:ext cx="1866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“SELFIE REVIEWS”</a:t>
            </a:r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3810000" y="4038600"/>
            <a:ext cx="1143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62200" y="533400"/>
            <a:ext cx="365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“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PRE-LAUNCH CAMPAIGN</a:t>
            </a:r>
            <a:r>
              <a:rPr lang="en-US" dirty="0" smtClean="0"/>
              <a:t>” here.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362200" y="838200"/>
            <a:ext cx="5334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209800" y="0"/>
            <a:ext cx="343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. Create the home page like this…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7292" r="9810" b="80208"/>
          <a:stretch>
            <a:fillRect/>
          </a:stretch>
        </p:blipFill>
        <p:spPr bwMode="auto">
          <a:xfrm>
            <a:off x="152400" y="1143000"/>
            <a:ext cx="8610600" cy="74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991" t="8955" r="17770" b="87065"/>
          <a:stretch/>
        </p:blipFill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s://www.tabluu.com/staging/images/template/logo_ho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"/>
            <a:ext cx="1219200" cy="49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48000" y="838200"/>
            <a:ext cx="60960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572000" y="1981200"/>
            <a:ext cx="1066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95400" y="3048000"/>
            <a:ext cx="5766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Add WHITE fonts like this to the blue header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0600" y="1524000"/>
            <a:ext cx="2590800" cy="2286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00400" y="3810000"/>
            <a:ext cx="2715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to “SIGN UP NOW”</a:t>
            </a:r>
          </a:p>
          <a:p>
            <a:r>
              <a:rPr lang="en-US" dirty="0" smtClean="0"/>
              <a:t>Make it white boxes.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10400" y="228600"/>
            <a:ext cx="15240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SIGN UP NOW</a:t>
            </a:r>
            <a:endParaRPr lang="en-US" sz="1600" b="1" dirty="0"/>
          </a:p>
        </p:txBody>
      </p:sp>
      <p:sp>
        <p:nvSpPr>
          <p:cNvPr id="17" name="Rectangle 16"/>
          <p:cNvSpPr/>
          <p:nvPr/>
        </p:nvSpPr>
        <p:spPr>
          <a:xfrm>
            <a:off x="0" y="5791200"/>
            <a:ext cx="9144000" cy="76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6019800"/>
            <a:ext cx="344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Privacy Policy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Terms    Contact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Us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1600200" y="5181600"/>
            <a:ext cx="3048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14400" y="4876800"/>
            <a:ext cx="317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Make a simple footer like below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553" t="54167" r="22108" b="33333"/>
          <a:stretch>
            <a:fillRect/>
          </a:stretch>
        </p:blipFill>
        <p:spPr bwMode="auto">
          <a:xfrm>
            <a:off x="304800" y="4572000"/>
            <a:ext cx="8001000" cy="129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3400" y="990600"/>
            <a:ext cx="838200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4" descr="http://mazzadental.info/sites/default/files/public/styles/large/public/Woman_white_background.png?itok=HWBh8kj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990600"/>
            <a:ext cx="3310562" cy="2209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14400" y="1143000"/>
            <a:ext cx="274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100 MILLION DOLLARS </a:t>
            </a: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GIVEAWAY!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990600"/>
            <a:ext cx="28194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2133600"/>
            <a:ext cx="27432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Get </a:t>
            </a:r>
            <a:r>
              <a:rPr lang="en-US" sz="1300" dirty="0" err="1" smtClean="0">
                <a:solidFill>
                  <a:schemeClr val="bg1">
                    <a:lumMod val="50000"/>
                  </a:schemeClr>
                </a:solidFill>
              </a:rPr>
              <a:t>Tabluu’s</a:t>
            </a:r>
            <a:r>
              <a:rPr lang="en-US" sz="1300" dirty="0" smtClean="0">
                <a:solidFill>
                  <a:schemeClr val="bg1">
                    <a:lumMod val="50000"/>
                  </a:schemeClr>
                </a:solidFill>
              </a:rPr>
              <a:t> 12 months Enterprise plan, worth US$718.80 @ only $8.80. Limited to the first 150 sign ups only.</a:t>
            </a:r>
            <a:endParaRPr lang="en-US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06" t="50000" r="34056" b="46927"/>
          <a:stretch/>
        </p:blipFill>
        <p:spPr bwMode="auto">
          <a:xfrm>
            <a:off x="6629400" y="2667000"/>
            <a:ext cx="152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66962" y="990600"/>
            <a:ext cx="16185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00 DAY(S)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9400" y="2057400"/>
            <a:ext cx="1572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5C305"/>
                </a:solidFill>
              </a:rPr>
              <a:t>(Copies left: 1,500</a:t>
            </a:r>
            <a:r>
              <a:rPr lang="en-US" sz="1600" dirty="0" smtClean="0">
                <a:solidFill>
                  <a:srgbClr val="92D050"/>
                </a:solidFill>
              </a:rPr>
              <a:t>)</a:t>
            </a: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53200" y="2362200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>
                <a:solidFill>
                  <a:srgbClr val="FF0000"/>
                </a:solidFill>
              </a:rPr>
              <a:t>US$718.80</a:t>
            </a:r>
            <a:r>
              <a:rPr lang="en-US" sz="1400" dirty="0" smtClean="0"/>
              <a:t>   US$8.80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81800" y="1447800"/>
            <a:ext cx="1284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 pitchFamily="34" charset="0"/>
                <a:cs typeface="Arial" pitchFamily="34" charset="0"/>
              </a:rPr>
              <a:t>00:00:00</a:t>
            </a:r>
            <a:endParaRPr lang="en-US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0" y="1676400"/>
            <a:ext cx="124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Hrs. </a:t>
            </a:r>
            <a:r>
              <a:rPr lang="en-US" sz="1200" dirty="0" err="1" smtClean="0"/>
              <a:t>Mins</a:t>
            </a:r>
            <a:r>
              <a:rPr lang="en-US" sz="1200" dirty="0" smtClean="0"/>
              <a:t>.  </a:t>
            </a:r>
            <a:r>
              <a:rPr lang="en-US" sz="1200" dirty="0" err="1" smtClean="0"/>
              <a:t>Secs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477000" y="2895600"/>
            <a:ext cx="3048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3600" y="3581400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IT NOW!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953000" y="5105400"/>
            <a:ext cx="6858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1000" y="609600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PRICING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553200" y="5105400"/>
            <a:ext cx="457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0" y="6019800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NOW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676400" y="6096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62200" y="304800"/>
            <a:ext cx="365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“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PRE-LAUNCH CAMPAIGN</a:t>
            </a:r>
            <a:r>
              <a:rPr lang="en-US" dirty="0" smtClean="0"/>
              <a:t>” here.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3429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http://mazzadental.info/sites/default/files/public/styles/large/public/Woman_white_background.png?itok=HWBh8kja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495800" y="2819400"/>
            <a:ext cx="457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ww.tabluu.com/images/template/bann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85800"/>
            <a:ext cx="5486400" cy="2091979"/>
          </a:xfrm>
          <a:prstGeom prst="rect">
            <a:avLst/>
          </a:prstGeom>
          <a:noFill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/>
          <a:srcRect l="49767" t="40890" r="28461" b="32309"/>
          <a:stretch>
            <a:fillRect/>
          </a:stretch>
        </p:blipFill>
        <p:spPr bwMode="auto">
          <a:xfrm>
            <a:off x="838200" y="3429000"/>
            <a:ext cx="3581400" cy="2478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295400" y="304800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Remember this?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00600" y="609600"/>
            <a:ext cx="1981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62000" y="1524000"/>
            <a:ext cx="9906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19800" y="838200"/>
            <a:ext cx="1219200" cy="1295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95400" y="1676400"/>
            <a:ext cx="56388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00800" y="2209800"/>
            <a:ext cx="236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Remove all blue lines</a:t>
            </a:r>
          </a:p>
          <a:p>
            <a:r>
              <a:rPr lang="en-US" dirty="0" smtClean="0"/>
              <a:t>and words in red circle.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3810000"/>
            <a:ext cx="1676400" cy="762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8200" y="4572000"/>
            <a:ext cx="42907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a </a:t>
            </a:r>
            <a:r>
              <a:rPr lang="en-US" dirty="0" err="1" smtClean="0"/>
              <a:t>Facebook</a:t>
            </a:r>
            <a:r>
              <a:rPr lang="en-US" dirty="0" smtClean="0"/>
              <a:t> header on top of the image.</a:t>
            </a:r>
          </a:p>
          <a:p>
            <a:r>
              <a:rPr lang="en-US" dirty="0" smtClean="0"/>
              <a:t>Please go to </a:t>
            </a:r>
            <a:r>
              <a:rPr lang="en-US" dirty="0" err="1" smtClean="0"/>
              <a:t>Facebook</a:t>
            </a:r>
            <a:r>
              <a:rPr lang="en-US" dirty="0" smtClean="0"/>
              <a:t> to do the screenshot</a:t>
            </a:r>
          </a:p>
          <a:p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 err="1" smtClean="0"/>
              <a:t>photoshop</a:t>
            </a:r>
            <a:r>
              <a:rPr lang="en-US" dirty="0" smtClean="0"/>
              <a:t> it.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657600" y="3581400"/>
            <a:ext cx="1143000" cy="152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674250" y="3581400"/>
            <a:ext cx="446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 the image in </a:t>
            </a:r>
            <a:r>
              <a:rPr lang="en-US" dirty="0" smtClean="0"/>
              <a:t>a notebook.</a:t>
            </a:r>
            <a:endParaRPr lang="en-US" dirty="0" smtClean="0"/>
          </a:p>
          <a:p>
            <a:r>
              <a:rPr lang="en-US" dirty="0" smtClean="0"/>
              <a:t>This image is available from my attached files.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3400" y="5181600"/>
            <a:ext cx="6096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593467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https://leeannewalker1.wordpress.com/2014/02/10/weekly-photo-challenge-selfie/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743200" y="5638800"/>
            <a:ext cx="3810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124200" y="5965448"/>
            <a:ext cx="553093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add a grey section below the image.. With words..</a:t>
            </a:r>
          </a:p>
          <a:p>
            <a:pPr algn="ctr"/>
            <a:r>
              <a:rPr lang="en-US" sz="1600" dirty="0" smtClean="0"/>
              <a:t>See my “</a:t>
            </a:r>
            <a:r>
              <a:rPr lang="en-US" sz="1600" dirty="0" err="1" smtClean="0"/>
              <a:t>Selfie</a:t>
            </a:r>
            <a:r>
              <a:rPr lang="en-US" sz="1600" dirty="0" smtClean="0"/>
              <a:t> Review”</a:t>
            </a:r>
          </a:p>
          <a:p>
            <a:pPr algn="ctr"/>
            <a:r>
              <a:rPr lang="en-US" dirty="0" smtClean="0"/>
              <a:t>@ </a:t>
            </a:r>
            <a:r>
              <a:rPr lang="en-US" dirty="0" err="1" smtClean="0"/>
              <a:t>Belga</a:t>
            </a:r>
            <a:r>
              <a:rPr lang="en-US" dirty="0" smtClean="0"/>
              <a:t> Cafe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858000" y="6324600"/>
            <a:ext cx="381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14378" y="6488668"/>
            <a:ext cx="21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Sightly</a:t>
            </a:r>
            <a:r>
              <a:rPr lang="en-US" dirty="0" smtClean="0"/>
              <a:t> smaller fonts.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tabluu.com/images/template/banner.png"/>
          <p:cNvPicPr>
            <a:picLocks noChangeAspect="1" noChangeArrowheads="1"/>
          </p:cNvPicPr>
          <p:nvPr/>
        </p:nvPicPr>
        <p:blipFill>
          <a:blip r:embed="rId2" cstate="print"/>
          <a:srcRect l="62500" r="16667" b="70860"/>
          <a:stretch>
            <a:fillRect/>
          </a:stretch>
        </p:blipFill>
        <p:spPr bwMode="auto">
          <a:xfrm>
            <a:off x="1371600" y="304800"/>
            <a:ext cx="6143625" cy="3276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43000" y="403860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See my "</a:t>
            </a:r>
            <a:r>
              <a:rPr lang="en-US" dirty="0" err="1" smtClean="0"/>
              <a:t>Selfie</a:t>
            </a:r>
            <a:r>
              <a:rPr lang="en-US" dirty="0" smtClean="0"/>
              <a:t> Review" of </a:t>
            </a:r>
            <a:r>
              <a:rPr lang="en-US" dirty="0" err="1" smtClean="0"/>
              <a:t>Belga</a:t>
            </a:r>
            <a:r>
              <a:rPr lang="en-US" dirty="0" smtClean="0"/>
              <a:t> Cafe </a:t>
            </a:r>
            <a:r>
              <a:rPr lang="en-US" dirty="0" smtClean="0"/>
              <a:t>here! </a:t>
            </a:r>
            <a:r>
              <a:rPr lang="en-US" u="sng" dirty="0" smtClean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tabluu.com/k6vbz3u.html</a:t>
            </a:r>
            <a:r>
              <a:rPr lang="en-US" dirty="0" smtClean="0"/>
              <a:t>, </a:t>
            </a:r>
            <a:r>
              <a:rPr lang="en-US" dirty="0" err="1" smtClean="0"/>
              <a:t>Belga</a:t>
            </a:r>
            <a:r>
              <a:rPr lang="en-US" dirty="0" smtClean="0"/>
              <a:t> Cafe, 514 8</a:t>
            </a:r>
            <a:r>
              <a:rPr lang="en-US" baseline="30000" dirty="0" smtClean="0"/>
              <a:t>th</a:t>
            </a:r>
            <a:r>
              <a:rPr lang="en-US" dirty="0" smtClean="0"/>
              <a:t> St SE Washington, D.C. DC 20003 US, +1 202-544-010.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2" cstate="print"/>
          <a:srcRect l="39576" t="40890" r="28461" b="32309"/>
          <a:stretch>
            <a:fillRect/>
          </a:stretch>
        </p:blipFill>
        <p:spPr bwMode="auto">
          <a:xfrm>
            <a:off x="1295400" y="152400"/>
            <a:ext cx="630381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Oval 17"/>
          <p:cNvSpPr/>
          <p:nvPr/>
        </p:nvSpPr>
        <p:spPr>
          <a:xfrm>
            <a:off x="1143000" y="304800"/>
            <a:ext cx="2209800" cy="304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 cstate="print"/>
          <a:srcRect l="50008" t="40890" r="28461" b="32309"/>
          <a:stretch>
            <a:fillRect/>
          </a:stretch>
        </p:blipFill>
        <p:spPr bwMode="auto">
          <a:xfrm>
            <a:off x="1295400" y="3657600"/>
            <a:ext cx="424641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print"/>
          <a:srcRect l="39576" t="40890" r="50378" b="32309"/>
          <a:stretch>
            <a:fillRect/>
          </a:stretch>
        </p:blipFill>
        <p:spPr bwMode="auto">
          <a:xfrm>
            <a:off x="5410200" y="3657600"/>
            <a:ext cx="1981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>
            <a:off x="2971800" y="1981200"/>
            <a:ext cx="31242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602342" y="3429000"/>
            <a:ext cx="2541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Make this section appear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on the right instead.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 cstate="print"/>
          <a:srcRect l="50008" t="40890" r="28461" b="32309"/>
          <a:stretch>
            <a:fillRect/>
          </a:stretch>
        </p:blipFill>
        <p:spPr bwMode="auto">
          <a:xfrm>
            <a:off x="228600" y="228600"/>
            <a:ext cx="424641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2" cstate="print"/>
          <a:srcRect l="39576" t="40890" r="50378" b="32309"/>
          <a:stretch>
            <a:fillRect/>
          </a:stretch>
        </p:blipFill>
        <p:spPr bwMode="auto">
          <a:xfrm>
            <a:off x="4343400" y="228600"/>
            <a:ext cx="1981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2667000" y="1295400"/>
            <a:ext cx="2286000" cy="419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52578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Your good reviews &amp; contact details  posted!</a:t>
            </a:r>
          </a:p>
          <a:p>
            <a:r>
              <a:rPr lang="en-US" dirty="0" smtClean="0"/>
              <a:t>What’s more! Customers on a mobile smart phone may call your business directly from their phones. 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343400" y="685800"/>
            <a:ext cx="19050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95600" y="1066800"/>
            <a:ext cx="1295400" cy="3048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400800" y="1066800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the buttons are clicked, a section in the screen will be highlighted.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Therefore, we need 3 images for the screen.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690</Words>
  <Application>Microsoft Office PowerPoint</Application>
  <PresentationFormat>On-screen Show (4:3)</PresentationFormat>
  <Paragraphs>109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Jayrus Lee</dc:creator>
  <cp:lastModifiedBy>Jayrus Lee</cp:lastModifiedBy>
  <cp:revision>85</cp:revision>
  <dcterms:created xsi:type="dcterms:W3CDTF">2015-01-18T03:57:42Z</dcterms:created>
  <dcterms:modified xsi:type="dcterms:W3CDTF">2015-01-19T07:32:12Z</dcterms:modified>
</cp:coreProperties>
</file>